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67" r:id="rId17"/>
    <p:sldId id="270" r:id="rId18"/>
    <p:sldId id="271" r:id="rId19"/>
    <p:sldId id="272" r:id="rId20"/>
    <p:sldId id="273" r:id="rId21"/>
    <p:sldId id="274" r:id="rId22"/>
    <p:sldId id="289" r:id="rId23"/>
    <p:sldId id="290" r:id="rId24"/>
    <p:sldId id="275" r:id="rId25"/>
    <p:sldId id="276" r:id="rId26"/>
    <p:sldId id="277" r:id="rId27"/>
    <p:sldId id="280" r:id="rId28"/>
    <p:sldId id="279" r:id="rId29"/>
    <p:sldId id="281" r:id="rId30"/>
    <p:sldId id="282" r:id="rId31"/>
    <p:sldId id="283" r:id="rId32"/>
    <p:sldId id="284" r:id="rId33"/>
    <p:sldId id="285" r:id="rId34"/>
    <p:sldId id="286" r:id="rId35"/>
    <p:sldId id="291" r:id="rId3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9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12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573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39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19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4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89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679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51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03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32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879A0-E9FE-45C9-86EA-02A3B70DF104}" type="datetimeFigureOut">
              <a:rPr lang="hu-HU" smtClean="0"/>
              <a:t>2025. 11. 13.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463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LIMANOVA HŐSEI</a:t>
            </a:r>
            <a:br>
              <a:rPr lang="hu-HU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kiállítás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11544"/>
          </a:xfrm>
        </p:spPr>
        <p:txBody>
          <a:bodyPr>
            <a:normAutofit/>
          </a:bodyPr>
          <a:lstStyle/>
          <a:p>
            <a:br>
              <a:rPr lang="hu-H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SIKLÓSI GYULA PINCEGALÉRIA</a:t>
            </a:r>
            <a:br>
              <a:rPr lang="hu-H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Székesfehérvári Vasvári Pál Általános Iskola</a:t>
            </a:r>
          </a:p>
        </p:txBody>
      </p:sp>
      <p:pic>
        <p:nvPicPr>
          <p:cNvPr id="4" name="Vivaldi - Winter (Four Seasons) 4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59135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2999"/>
            <a:ext cx="6858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2999"/>
            <a:ext cx="6858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4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230"/>
            <a:ext cx="12128453" cy="584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5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8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08853"/>
            <a:ext cx="12203420" cy="58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1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14</Words>
  <Application>Microsoft Office PowerPoint</Application>
  <PresentationFormat>Szélesvásznú</PresentationFormat>
  <Paragraphs>4</Paragraphs>
  <Slides>35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Office-téma</vt:lpstr>
      <vt:lpstr>LIMANOVA HŐSEI kiállítás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LIMANOVA HŐSEI kiállítás</dc:title>
  <dc:creator>user</dc:creator>
  <cp:lastModifiedBy>O365 felhasználó</cp:lastModifiedBy>
  <cp:revision>19</cp:revision>
  <dcterms:created xsi:type="dcterms:W3CDTF">2023-12-20T23:01:20Z</dcterms:created>
  <dcterms:modified xsi:type="dcterms:W3CDTF">2025-11-13T09:18:41Z</dcterms:modified>
</cp:coreProperties>
</file>